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ff1b4e71cf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ff1b4e71c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ff1b4e71cf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ff1b4e71cf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ff1b4e71cf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ff1b4e71cf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fc6b9219e2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fc6b9219e2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fffe484492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1fffe484492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fffe484492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fffe48449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fffe484492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1fffe484492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fffe484492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1fffe484492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fffe484492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1fffe484492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fc6b9219e2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fc6b9219e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fc6b9219e2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fc6b9219e2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fc6b9219e2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fc6b9219e2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fcae1b95b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fcae1b95b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fc6b9219e2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fc6b9219e2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fcae1b95b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fcae1b95b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fd11a91bc9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fd11a91bc9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ff1b4e71cf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ff1b4e71cf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2.png"/><Relationship Id="rId4" Type="http://schemas.openxmlformats.org/officeDocument/2006/relationships/image" Target="../media/image33.png"/><Relationship Id="rId5" Type="http://schemas.openxmlformats.org/officeDocument/2006/relationships/image" Target="../media/image3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2.png"/><Relationship Id="rId4" Type="http://schemas.openxmlformats.org/officeDocument/2006/relationships/image" Target="../media/image34.png"/><Relationship Id="rId5" Type="http://schemas.openxmlformats.org/officeDocument/2006/relationships/image" Target="../media/image3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g"/><Relationship Id="rId4" Type="http://schemas.openxmlformats.org/officeDocument/2006/relationships/image" Target="../media/image9.png"/><Relationship Id="rId5" Type="http://schemas.openxmlformats.org/officeDocument/2006/relationships/image" Target="../media/image40.png"/><Relationship Id="rId6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8.png"/><Relationship Id="rId4" Type="http://schemas.openxmlformats.org/officeDocument/2006/relationships/image" Target="../media/image47.png"/><Relationship Id="rId5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8.png"/><Relationship Id="rId4" Type="http://schemas.openxmlformats.org/officeDocument/2006/relationships/image" Target="../media/image49.png"/><Relationship Id="rId5" Type="http://schemas.openxmlformats.org/officeDocument/2006/relationships/image" Target="../media/image48.png"/><Relationship Id="rId6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8.png"/><Relationship Id="rId4" Type="http://schemas.openxmlformats.org/officeDocument/2006/relationships/image" Target="../media/image50.png"/><Relationship Id="rId5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9.png"/><Relationship Id="rId5" Type="http://schemas.openxmlformats.org/officeDocument/2006/relationships/image" Target="../media/image2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9.png"/><Relationship Id="rId5" Type="http://schemas.openxmlformats.org/officeDocument/2006/relationships/image" Target="../media/image14.png"/><Relationship Id="rId6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9.png"/><Relationship Id="rId5" Type="http://schemas.openxmlformats.org/officeDocument/2006/relationships/image" Target="../media/image2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19.png"/><Relationship Id="rId5" Type="http://schemas.openxmlformats.org/officeDocument/2006/relationships/image" Target="../media/image2.png"/><Relationship Id="rId6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Relationship Id="rId4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23.png"/><Relationship Id="rId5" Type="http://schemas.openxmlformats.org/officeDocument/2006/relationships/image" Target="../media/image3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311700" y="26824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IES MARIANA PINEDA</a:t>
            </a:r>
            <a:endParaRPr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1122000" y="1463550"/>
            <a:ext cx="6900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6000">
                <a:latin typeface="Impact"/>
                <a:ea typeface="Impact"/>
                <a:cs typeface="Impact"/>
                <a:sym typeface="Impact"/>
              </a:rPr>
              <a:t>MANUAL DE NETIQUETA</a:t>
            </a:r>
            <a:endParaRPr sz="6000"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2"/>
          <p:cNvSpPr txBox="1"/>
          <p:nvPr>
            <p:ph type="title"/>
          </p:nvPr>
        </p:nvSpPr>
        <p:spPr>
          <a:xfrm>
            <a:off x="2356950" y="1497150"/>
            <a:ext cx="4430100" cy="214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6000">
                <a:latin typeface="Impact"/>
                <a:ea typeface="Impact"/>
                <a:cs typeface="Impact"/>
                <a:sym typeface="Impact"/>
              </a:rPr>
              <a:t>    NORMAS </a:t>
            </a:r>
            <a:endParaRPr sz="6000"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6000">
                <a:latin typeface="Impact"/>
                <a:ea typeface="Impact"/>
                <a:cs typeface="Impact"/>
                <a:sym typeface="Impact"/>
              </a:rPr>
              <a:t>EN LAS RRSS</a:t>
            </a:r>
            <a:endParaRPr sz="60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43" name="Google Shape;143;p22"/>
          <p:cNvSpPr txBox="1"/>
          <p:nvPr>
            <p:ph idx="1" type="body"/>
          </p:nvPr>
        </p:nvSpPr>
        <p:spPr>
          <a:xfrm>
            <a:off x="9007100" y="4853400"/>
            <a:ext cx="76200" cy="2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s"/>
              <a:t>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500">
                <a:latin typeface="Impact"/>
                <a:ea typeface="Impact"/>
                <a:cs typeface="Impact"/>
                <a:sym typeface="Impact"/>
              </a:rPr>
              <a:t>1. </a:t>
            </a:r>
            <a:r>
              <a:rPr lang="es" sz="2500">
                <a:latin typeface="Impact"/>
                <a:ea typeface="Impact"/>
                <a:cs typeface="Impact"/>
                <a:sym typeface="Impact"/>
              </a:rPr>
              <a:t>RESPETAR LA PRIVACIDAD DE LOS USUARIOS:</a:t>
            </a:r>
            <a:endParaRPr sz="2500"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Si usas indebidamente la información personal puede resultar en robo de identidad, fraude financiero y otros problemas.</a:t>
            </a:r>
            <a:endParaRPr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51" name="Google Shape;15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8000" y="2571750"/>
            <a:ext cx="3048000" cy="1714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2" name="Google Shape;152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29249" y="3161849"/>
            <a:ext cx="534298" cy="534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>
            <a:off x="2380449" y="3161849"/>
            <a:ext cx="534298" cy="534298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3"/>
          <p:cNvSpPr txBox="1"/>
          <p:nvPr/>
        </p:nvSpPr>
        <p:spPr>
          <a:xfrm>
            <a:off x="6896800" y="2797950"/>
            <a:ext cx="173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El derecho a la privacidad es importante y como otros, lo debemos respetar.</a:t>
            </a:r>
            <a:endParaRPr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55" name="Google Shape;155;p23"/>
          <p:cNvSpPr txBox="1"/>
          <p:nvPr/>
        </p:nvSpPr>
        <p:spPr>
          <a:xfrm>
            <a:off x="849200" y="2905650"/>
            <a:ext cx="1398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Aquí explica un poco mejor el derecho a la privacidad.</a:t>
            </a:r>
            <a:endParaRPr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Impact"/>
                <a:ea typeface="Impact"/>
                <a:cs typeface="Impact"/>
                <a:sym typeface="Impact"/>
              </a:rPr>
              <a:t>2. USAR CONTRASEÑAS SEGURAS:</a:t>
            </a:r>
            <a:endParaRPr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62" name="Google Shape;162;p24"/>
          <p:cNvSpPr txBox="1"/>
          <p:nvPr>
            <p:ph idx="1" type="body"/>
          </p:nvPr>
        </p:nvSpPr>
        <p:spPr>
          <a:xfrm>
            <a:off x="1593125" y="1691375"/>
            <a:ext cx="3614700" cy="12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s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Estos son los pasos para crear una contraseña segura, la cuál es muy importante en las rrss.</a:t>
            </a:r>
            <a:endParaRPr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63" name="Google Shape;16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94050" y="-1"/>
            <a:ext cx="1732555" cy="5143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64" name="Google Shape;164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>
            <a:off x="5321413" y="1841388"/>
            <a:ext cx="981274" cy="98127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4"/>
          <p:cNvSpPr txBox="1"/>
          <p:nvPr/>
        </p:nvSpPr>
        <p:spPr>
          <a:xfrm>
            <a:off x="391775" y="3551175"/>
            <a:ext cx="3222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4"/>
          <p:cNvSpPr txBox="1"/>
          <p:nvPr/>
        </p:nvSpPr>
        <p:spPr>
          <a:xfrm>
            <a:off x="311700" y="3646325"/>
            <a:ext cx="3222600" cy="1015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latin typeface="Impact"/>
                <a:ea typeface="Impact"/>
                <a:cs typeface="Impact"/>
                <a:sym typeface="Impact"/>
              </a:rPr>
              <a:t>En las rrss usamos contraseñas seguros para tener a salvo nuestros datos personales.</a:t>
            </a:r>
            <a:endParaRPr sz="1800"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Impact"/>
                <a:ea typeface="Impact"/>
                <a:cs typeface="Impact"/>
                <a:sym typeface="Impact"/>
              </a:rPr>
              <a:t>3. TENER CUIDADO CON LO QUE COMENTAMOS:</a:t>
            </a:r>
            <a:endParaRPr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73" name="Google Shape;173;p25"/>
          <p:cNvSpPr txBox="1"/>
          <p:nvPr>
            <p:ph idx="1" type="body"/>
          </p:nvPr>
        </p:nvSpPr>
        <p:spPr>
          <a:xfrm>
            <a:off x="311700" y="11651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Hay que tener cuidado con lo que comentamos y respetar a las personas  por internet ya que puede afectar a los demás o iniciar peleas.</a:t>
            </a:r>
            <a:endParaRPr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74" name="Google Shape;174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2265675"/>
            <a:ext cx="4333550" cy="1766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75" name="Google Shape;175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90403" y="2878100"/>
            <a:ext cx="762525" cy="3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5"/>
          <p:cNvSpPr txBox="1"/>
          <p:nvPr/>
        </p:nvSpPr>
        <p:spPr>
          <a:xfrm>
            <a:off x="6098075" y="2363775"/>
            <a:ext cx="25401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latin typeface="Impact"/>
                <a:ea typeface="Impact"/>
                <a:cs typeface="Impact"/>
                <a:sym typeface="Impact"/>
              </a:rPr>
              <a:t>Si recibes comentarios como este puedes eliminarlos y denunciarlos para que no te vuelvan a llegar.</a:t>
            </a:r>
            <a:endParaRPr sz="1800"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6"/>
          <p:cNvSpPr txBox="1"/>
          <p:nvPr>
            <p:ph type="title"/>
          </p:nvPr>
        </p:nvSpPr>
        <p:spPr>
          <a:xfrm>
            <a:off x="2345700" y="1568400"/>
            <a:ext cx="4452600" cy="200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6000">
                <a:latin typeface="Impact"/>
                <a:ea typeface="Impact"/>
                <a:cs typeface="Impact"/>
                <a:sym typeface="Impact"/>
              </a:rPr>
              <a:t>     NORMAS </a:t>
            </a:r>
            <a:endParaRPr sz="6000"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6000">
                <a:latin typeface="Impact"/>
                <a:ea typeface="Impact"/>
                <a:cs typeface="Impact"/>
                <a:sym typeface="Impact"/>
              </a:rPr>
              <a:t>EN WHATSAPP</a:t>
            </a:r>
            <a:endParaRPr sz="6000"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7"/>
          <p:cNvSpPr txBox="1"/>
          <p:nvPr>
            <p:ph type="title"/>
          </p:nvPr>
        </p:nvSpPr>
        <p:spPr>
          <a:xfrm>
            <a:off x="31155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58750" lvl="0" marL="179999" rtl="0" algn="l">
              <a:spcBef>
                <a:spcPts val="0"/>
              </a:spcBef>
              <a:spcAft>
                <a:spcPts val="0"/>
              </a:spcAft>
              <a:buSzPts val="2500"/>
              <a:buFont typeface="Impact"/>
              <a:buAutoNum type="arabicPeriod"/>
            </a:pPr>
            <a:r>
              <a:rPr lang="es" sz="2500">
                <a:latin typeface="Impact"/>
                <a:ea typeface="Impact"/>
                <a:cs typeface="Impact"/>
                <a:sym typeface="Impact"/>
              </a:rPr>
              <a:t> NO AMENAZAR NI INSULTAR:</a:t>
            </a:r>
            <a:endParaRPr sz="25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89" name="Google Shape;189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Varias personas insultan o amenazan por Whatsapp, pero este acto también es un delito y puede llegar a problemas legales.</a:t>
            </a:r>
            <a:endParaRPr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90" name="Google Shape;19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997475"/>
            <a:ext cx="4452673" cy="306092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91" name="Google Shape;191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00725" y="3268623"/>
            <a:ext cx="518600" cy="51862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7"/>
          <p:cNvSpPr txBox="1"/>
          <p:nvPr/>
        </p:nvSpPr>
        <p:spPr>
          <a:xfrm>
            <a:off x="5755675" y="3020050"/>
            <a:ext cx="25977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latin typeface="Impact"/>
                <a:ea typeface="Impact"/>
                <a:cs typeface="Impact"/>
                <a:sym typeface="Impact"/>
              </a:rPr>
              <a:t>Esta es la condena de una joven que mandaba amenazas por Whatsapp.</a:t>
            </a:r>
            <a:endParaRPr sz="1800"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Impact"/>
                <a:ea typeface="Impact"/>
                <a:cs typeface="Impact"/>
                <a:sym typeface="Impact"/>
              </a:rPr>
              <a:t>2. NO “PETAR” DE MENSAJES:</a:t>
            </a:r>
            <a:endParaRPr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99" name="Google Shape;199;p28"/>
          <p:cNvSpPr txBox="1"/>
          <p:nvPr>
            <p:ph idx="1" type="body"/>
          </p:nvPr>
        </p:nvSpPr>
        <p:spPr>
          <a:xfrm>
            <a:off x="2805550" y="1152475"/>
            <a:ext cx="6026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s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Aunque a veces lo hagamos con el fin de molestar, a veces “petar” de mensajes por Whatsapp puede ser molesto para el que lo recibe, y más con el uso de los “mensajes bomba”, que te permiten mandar 100 mensajes seguidos.</a:t>
            </a:r>
            <a:endParaRPr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00" name="Google Shape;20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152475"/>
            <a:ext cx="2123576" cy="353927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01" name="Google Shape;201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16900" y="2571752"/>
            <a:ext cx="1415400" cy="219797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02" name="Google Shape;202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0800000">
            <a:off x="6236850" y="3244313"/>
            <a:ext cx="852849" cy="852849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8"/>
          <p:cNvSpPr txBox="1"/>
          <p:nvPr/>
        </p:nvSpPr>
        <p:spPr>
          <a:xfrm>
            <a:off x="3854475" y="3386875"/>
            <a:ext cx="1958700" cy="461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latin typeface="Impact"/>
                <a:ea typeface="Impact"/>
                <a:cs typeface="Impact"/>
                <a:sym typeface="Impact"/>
              </a:rPr>
              <a:t>“Mensajes bomba”</a:t>
            </a:r>
            <a:endParaRPr sz="1800"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Impact"/>
                <a:ea typeface="Impact"/>
                <a:cs typeface="Impact"/>
                <a:sym typeface="Impact"/>
              </a:rPr>
              <a:t>3. NO MANDAR STICKERS INAPROPIADOS:</a:t>
            </a:r>
            <a:endParaRPr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10" name="Google Shape;210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Mandar</a:t>
            </a:r>
            <a:r>
              <a:rPr i="1" lang="es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es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stickers inapropiados puede resultar y ofender al que los recibe, por eso es mejor evitarlos en las conversaciones y usar otro tipo de stickers.</a:t>
            </a:r>
            <a:endParaRPr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11" name="Google Shape;211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6925" y="2040250"/>
            <a:ext cx="1600200" cy="2857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12" name="Google Shape;212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95101" y="3138276"/>
            <a:ext cx="661427" cy="661427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9"/>
          <p:cNvSpPr txBox="1"/>
          <p:nvPr/>
        </p:nvSpPr>
        <p:spPr>
          <a:xfrm>
            <a:off x="3933400" y="2961088"/>
            <a:ext cx="35892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latin typeface="Impact"/>
                <a:ea typeface="Impact"/>
                <a:cs typeface="Impact"/>
                <a:sym typeface="Impact"/>
              </a:rPr>
              <a:t>Por ejemplo, podemos usar este tipo de stickers, que son inofensivos para todos los usuarios.</a:t>
            </a:r>
            <a:endParaRPr sz="1800"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20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0"/>
          <p:cNvSpPr txBox="1"/>
          <p:nvPr>
            <p:ph type="title"/>
          </p:nvPr>
        </p:nvSpPr>
        <p:spPr>
          <a:xfrm>
            <a:off x="8656750" y="985725"/>
            <a:ext cx="175500" cy="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2"/>
                </a:solidFill>
              </a:rPr>
              <a:t>.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220" name="Google Shape;220;p30"/>
          <p:cNvSpPr txBox="1"/>
          <p:nvPr>
            <p:ph idx="1" type="body"/>
          </p:nvPr>
        </p:nvSpPr>
        <p:spPr>
          <a:xfrm>
            <a:off x="2861250" y="1885225"/>
            <a:ext cx="4448700" cy="193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REALIZADO POR:</a:t>
            </a:r>
            <a:endParaRPr sz="36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2401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Tymofiy Fedorov, Manuel González, </a:t>
            </a:r>
            <a:r>
              <a:rPr lang="es" sz="2401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Paula Pertíñez y Julia Tirado.</a:t>
            </a:r>
            <a:endParaRPr sz="2401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500">
                <a:latin typeface="Impact"/>
                <a:ea typeface="Impact"/>
                <a:cs typeface="Impact"/>
                <a:sym typeface="Impact"/>
              </a:rPr>
              <a:t>1. </a:t>
            </a:r>
            <a:r>
              <a:rPr lang="es" sz="2500">
                <a:latin typeface="Impact"/>
                <a:ea typeface="Impact"/>
                <a:cs typeface="Impact"/>
                <a:sym typeface="Impact"/>
              </a:rPr>
              <a:t>UTILIZAR FOTOS SIN DERECHOS DE AUTOR:</a:t>
            </a:r>
            <a:endParaRPr sz="25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En google u otros buscadores se pueden encontrar gran variedad de imágenes pero no todas se pueden usar para publicarlas.</a:t>
            </a:r>
            <a:endParaRPr sz="17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Esto se llama derechos de autor, y significa que el creador de esas imágenes no permite a otras personas publicarlas. </a:t>
            </a:r>
            <a:endParaRPr sz="17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Para no tener estos problemas, seleccionamos la opción de “Licencias Creative Commons”.</a:t>
            </a:r>
            <a:endParaRPr sz="17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56072" y="3321372"/>
            <a:ext cx="5419875" cy="1247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Impact"/>
                <a:ea typeface="Impact"/>
                <a:cs typeface="Impact"/>
                <a:sym typeface="Impact"/>
              </a:rPr>
              <a:t>2. SALUDAR AL INICIAR UNA CONVERSACIÓN:</a:t>
            </a:r>
            <a:endParaRPr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454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Es importante saludar siempre que se empieza una conversación.</a:t>
            </a:r>
            <a:endParaRPr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696" y="1702475"/>
            <a:ext cx="2400500" cy="334955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 txBox="1"/>
          <p:nvPr/>
        </p:nvSpPr>
        <p:spPr>
          <a:xfrm>
            <a:off x="3311050" y="2527750"/>
            <a:ext cx="5605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latin typeface="Impact"/>
                <a:ea typeface="Impact"/>
                <a:cs typeface="Impact"/>
                <a:sym typeface="Impact"/>
              </a:rPr>
              <a:t>Se empieza la conversación con un saludo por educación.</a:t>
            </a:r>
            <a:endParaRPr sz="1800"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84726" y="2558500"/>
            <a:ext cx="674676" cy="4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Impact"/>
                <a:ea typeface="Impact"/>
                <a:cs typeface="Impact"/>
                <a:sym typeface="Impact"/>
              </a:rPr>
              <a:t>4. NO ENTRAR EN PÁGINAS ILEGALES:</a:t>
            </a:r>
            <a:endParaRPr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311700" y="11876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Al entrar en páginas ilegales le pueden entrar virus a nuestros dispositivos.</a:t>
            </a:r>
            <a:endParaRPr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1856875"/>
            <a:ext cx="5359725" cy="207792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4" name="Google Shape;84;p16"/>
          <p:cNvSpPr txBox="1"/>
          <p:nvPr/>
        </p:nvSpPr>
        <p:spPr>
          <a:xfrm>
            <a:off x="6536675" y="2249338"/>
            <a:ext cx="17661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latin typeface="Impact"/>
                <a:ea typeface="Impact"/>
                <a:cs typeface="Impact"/>
                <a:sym typeface="Impact"/>
              </a:rPr>
              <a:t>Hay que tener cuidado sobre todo con este tipo de páginas</a:t>
            </a:r>
            <a:r>
              <a:rPr lang="es">
                <a:latin typeface="Impact"/>
                <a:ea typeface="Impact"/>
                <a:cs typeface="Impact"/>
                <a:sym typeface="Impact"/>
              </a:rPr>
              <a:t>.</a:t>
            </a:r>
            <a:endParaRPr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Impact"/>
                <a:ea typeface="Impact"/>
                <a:cs typeface="Impact"/>
                <a:sym typeface="Impact"/>
              </a:rPr>
              <a:t>5. NO ESCRIBIR CON MAYÚSCULAS:</a:t>
            </a:r>
            <a:endParaRPr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91" name="Google Shape;91;p17"/>
          <p:cNvSpPr txBox="1"/>
          <p:nvPr>
            <p:ph idx="1" type="body"/>
          </p:nvPr>
        </p:nvSpPr>
        <p:spPr>
          <a:xfrm>
            <a:off x="311700" y="11398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Al escribir con mayúsculas la persona con la que hablas puede interpretar que estás gritando y puede no entender tu mensaje.</a:t>
            </a:r>
            <a:endParaRPr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698" y="2175675"/>
            <a:ext cx="1937800" cy="179642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39075" y="2424901"/>
            <a:ext cx="793349" cy="793349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7"/>
          <p:cNvSpPr txBox="1"/>
          <p:nvPr/>
        </p:nvSpPr>
        <p:spPr>
          <a:xfrm>
            <a:off x="3422000" y="2175075"/>
            <a:ext cx="28941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latin typeface="Impact"/>
                <a:ea typeface="Impact"/>
                <a:cs typeface="Impact"/>
                <a:sym typeface="Impact"/>
              </a:rPr>
              <a:t>Aquí la RAE explica un poco mejor el uso de las mayúsculas en una conversación.</a:t>
            </a:r>
            <a:endParaRPr sz="1800"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95" name="Google Shape;95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36000" y="1617625"/>
            <a:ext cx="1876425" cy="333629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6" name="Google Shape;9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>
            <a:off x="5636773" y="3876898"/>
            <a:ext cx="679327" cy="679327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7"/>
          <p:cNvSpPr txBox="1"/>
          <p:nvPr/>
        </p:nvSpPr>
        <p:spPr>
          <a:xfrm>
            <a:off x="2995125" y="3800913"/>
            <a:ext cx="2477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Impact"/>
                <a:ea typeface="Impact"/>
                <a:cs typeface="Impact"/>
                <a:sym typeface="Impact"/>
              </a:rPr>
              <a:t>Aquí un ejemplo de lo que puede pasar cuando hablamos con mayúsculas.</a:t>
            </a:r>
            <a:endParaRPr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8"/>
          <p:cNvSpPr txBox="1"/>
          <p:nvPr>
            <p:ph type="title"/>
          </p:nvPr>
        </p:nvSpPr>
        <p:spPr>
          <a:xfrm>
            <a:off x="2389950" y="1536900"/>
            <a:ext cx="4364100" cy="206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6000">
                <a:latin typeface="Impact"/>
                <a:ea typeface="Impact"/>
                <a:cs typeface="Impact"/>
                <a:sym typeface="Impact"/>
              </a:rPr>
              <a:t>     NORMAS</a:t>
            </a:r>
            <a:endParaRPr sz="6000"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6000">
                <a:latin typeface="Impact"/>
                <a:ea typeface="Impact"/>
                <a:cs typeface="Impact"/>
                <a:sym typeface="Impact"/>
              </a:rPr>
              <a:t>EN EL CORREO</a:t>
            </a:r>
            <a:endParaRPr sz="6000"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8719950" y="4334700"/>
            <a:ext cx="112200" cy="2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s"/>
              <a:t>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9"/>
          <p:cNvSpPr txBox="1"/>
          <p:nvPr>
            <p:ph type="title"/>
          </p:nvPr>
        </p:nvSpPr>
        <p:spPr>
          <a:xfrm>
            <a:off x="311700" y="474400"/>
            <a:ext cx="8832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500">
                <a:latin typeface="Impact"/>
                <a:ea typeface="Impact"/>
                <a:cs typeface="Impact"/>
                <a:sym typeface="Impact"/>
              </a:rPr>
              <a:t>1. SER FORMAL SI LE ENVÍAS UN CORREO A TU JEFE, PROFESORA, ETC.:</a:t>
            </a:r>
            <a:endParaRPr sz="25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11" name="Google Shape;111;p19"/>
          <p:cNvSpPr txBox="1"/>
          <p:nvPr>
            <p:ph idx="1" type="body"/>
          </p:nvPr>
        </p:nvSpPr>
        <p:spPr>
          <a:xfrm>
            <a:off x="796175" y="3296588"/>
            <a:ext cx="1870200" cy="12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s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Intenta que tus correos no se vean así</a:t>
            </a:r>
            <a:endParaRPr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12" name="Google Shape;11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152475"/>
            <a:ext cx="4260301" cy="193097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3" name="Google Shape;11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32899" y="2829275"/>
            <a:ext cx="3648481" cy="193097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4" name="Google Shape;114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0278786">
            <a:off x="3122425" y="3297301"/>
            <a:ext cx="1554426" cy="1554426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9"/>
          <p:cNvSpPr txBox="1"/>
          <p:nvPr/>
        </p:nvSpPr>
        <p:spPr>
          <a:xfrm>
            <a:off x="9655125" y="3980850"/>
            <a:ext cx="727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9"/>
          <p:cNvSpPr txBox="1"/>
          <p:nvPr/>
        </p:nvSpPr>
        <p:spPr>
          <a:xfrm>
            <a:off x="5876699" y="1610050"/>
            <a:ext cx="21609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latin typeface="Impact"/>
                <a:ea typeface="Impact"/>
                <a:cs typeface="Impact"/>
                <a:sym typeface="Impact"/>
              </a:rPr>
              <a:t>Intenta que mejor se vean así porque es más educado</a:t>
            </a:r>
            <a:endParaRPr sz="1800"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Impact"/>
                <a:ea typeface="Impact"/>
                <a:cs typeface="Impact"/>
                <a:sym typeface="Impact"/>
              </a:rPr>
              <a:t>2. NO DEJAR EL ASUNTO VACÍO:</a:t>
            </a:r>
            <a:endParaRPr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23" name="Google Shape;123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No dejes el asunto vacío porque si no no se sabe el tema del correo y no se pueden organizar y sería más difícil de encontrar. Además no llama la atención al que lo recibe.</a:t>
            </a:r>
            <a:endParaRPr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24" name="Google Shape;12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9375" y="2039775"/>
            <a:ext cx="3689875" cy="2529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5" name="Google Shape;12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>
            <a:off x="4630250" y="2948388"/>
            <a:ext cx="711875" cy="7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0"/>
          <p:cNvSpPr txBox="1"/>
          <p:nvPr/>
        </p:nvSpPr>
        <p:spPr>
          <a:xfrm>
            <a:off x="5754325" y="2796425"/>
            <a:ext cx="29256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latin typeface="Impact"/>
                <a:ea typeface="Impact"/>
                <a:cs typeface="Impact"/>
                <a:sym typeface="Impact"/>
              </a:rPr>
              <a:t>Al poner un asunto en el correo es más fácil diferenciarlo de los demás.</a:t>
            </a:r>
            <a:endParaRPr sz="1800"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Impact"/>
                <a:ea typeface="Impact"/>
                <a:cs typeface="Impact"/>
                <a:sym typeface="Impact"/>
              </a:rPr>
              <a:t>3. DESPEDIRSE AL ACABAR EL CORREO:</a:t>
            </a:r>
            <a:endParaRPr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33" name="Google Shape;133;p21"/>
          <p:cNvSpPr txBox="1"/>
          <p:nvPr>
            <p:ph idx="1" type="body"/>
          </p:nvPr>
        </p:nvSpPr>
        <p:spPr>
          <a:xfrm>
            <a:off x="383400" y="11793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Igual que saludamos al empezar un correo, también nos despedimos por educación.</a:t>
            </a:r>
            <a:endParaRPr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34" name="Google Shape;13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84200" y="2571740"/>
            <a:ext cx="5048102" cy="1758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907350">
            <a:off x="2883411" y="1496403"/>
            <a:ext cx="1248879" cy="124887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1"/>
          <p:cNvSpPr txBox="1"/>
          <p:nvPr/>
        </p:nvSpPr>
        <p:spPr>
          <a:xfrm>
            <a:off x="906550" y="2459775"/>
            <a:ext cx="24462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latin typeface="Impact"/>
                <a:ea typeface="Impact"/>
                <a:cs typeface="Impact"/>
                <a:sym typeface="Impact"/>
              </a:rPr>
              <a:t>Aquí está la estructura de un correo, y como se puede ver, incluye una despedida al final.</a:t>
            </a:r>
            <a:endParaRPr sz="1800"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